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B803A-45A4-D062-F892-0FECF32FF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FLASK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3BE16-08F1-911D-3067-2F7C60CBE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Site created for PGI laboratory</a:t>
            </a:r>
          </a:p>
        </p:txBody>
      </p:sp>
    </p:spTree>
    <p:extLst>
      <p:ext uri="{BB962C8B-B14F-4D97-AF65-F5344CB8AC3E}">
        <p14:creationId xmlns:p14="http://schemas.microsoft.com/office/powerpoint/2010/main" val="1985560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4A0F-CEE4-864E-BB97-B5CE0EC7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Site displays data graphs, It gets them from the .mat files generated by “c” script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F10FCA7-E40A-7846-7A80-7384D5D30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889" y="2065867"/>
            <a:ext cx="3327275" cy="364966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8697F5-0DCE-B3A6-5C14-9B4345E69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23" y="2218015"/>
            <a:ext cx="3345366" cy="33453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C66C47-0344-D1E3-08CC-B7E77D04E8BC}"/>
              </a:ext>
            </a:extLst>
          </p:cNvPr>
          <p:cNvSpPr txBox="1"/>
          <p:nvPr/>
        </p:nvSpPr>
        <p:spPr>
          <a:xfrm>
            <a:off x="2786269" y="4449337"/>
            <a:ext cx="244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CADEMY ENGRAVED LET PLAIN:1.0" panose="02000000000000000000" pitchFamily="2" charset="0"/>
              </a:rPr>
              <a:t>Telescope-spectrometer</a:t>
            </a:r>
          </a:p>
        </p:txBody>
      </p:sp>
    </p:spTree>
    <p:extLst>
      <p:ext uri="{BB962C8B-B14F-4D97-AF65-F5344CB8AC3E}">
        <p14:creationId xmlns:p14="http://schemas.microsoft.com/office/powerpoint/2010/main" val="203269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78A03-5D94-3D39-71E1-5359E982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063" y="1887599"/>
            <a:ext cx="3773459" cy="3082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F9939-7A50-FDB3-7F71-1D969252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1" y="3233855"/>
            <a:ext cx="3779109" cy="3366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B5B26-4A44-4F3C-F78D-89875600C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540" y="3517637"/>
            <a:ext cx="3452402" cy="3082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95431B-A3F1-25BC-95AF-2BC910A64D8A}"/>
              </a:ext>
            </a:extLst>
          </p:cNvPr>
          <p:cNvSpPr txBox="1"/>
          <p:nvPr/>
        </p:nvSpPr>
        <p:spPr>
          <a:xfrm>
            <a:off x="3144518" y="536342"/>
            <a:ext cx="5902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beautiful graphs with extra functions so</a:t>
            </a:r>
          </a:p>
          <a:p>
            <a:r>
              <a:rPr lang="en-US" sz="2400" dirty="0"/>
              <a:t>your work with them will be even better</a:t>
            </a:r>
          </a:p>
        </p:txBody>
      </p:sp>
    </p:spTree>
    <p:extLst>
      <p:ext uri="{BB962C8B-B14F-4D97-AF65-F5344CB8AC3E}">
        <p14:creationId xmlns:p14="http://schemas.microsoft.com/office/powerpoint/2010/main" val="3626132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EFDCD-7DA2-4C12-D361-59D5A34C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4" y="907037"/>
            <a:ext cx="2321920" cy="5043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2C6EA-5CEC-94CA-D300-15489463D69D}"/>
              </a:ext>
            </a:extLst>
          </p:cNvPr>
          <p:cNvSpPr txBox="1"/>
          <p:nvPr/>
        </p:nvSpPr>
        <p:spPr>
          <a:xfrm>
            <a:off x="4270917" y="907037"/>
            <a:ext cx="350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Beautiful flexible calendar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CBF9A-36AC-0142-CA87-93D781CE23DC}"/>
              </a:ext>
            </a:extLst>
          </p:cNvPr>
          <p:cNvSpPr txBox="1"/>
          <p:nvPr/>
        </p:nvSpPr>
        <p:spPr>
          <a:xfrm>
            <a:off x="4872106" y="1754197"/>
            <a:ext cx="115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C1C29-6EC8-1D41-A678-E4D4E287912F}"/>
              </a:ext>
            </a:extLst>
          </p:cNvPr>
          <p:cNvSpPr txBox="1"/>
          <p:nvPr/>
        </p:nvSpPr>
        <p:spPr>
          <a:xfrm>
            <a:off x="5608401" y="2123529"/>
            <a:ext cx="11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4990E-0FC3-704D-468E-D27A366400CD}"/>
              </a:ext>
            </a:extLst>
          </p:cNvPr>
          <p:cNvSpPr txBox="1"/>
          <p:nvPr/>
        </p:nvSpPr>
        <p:spPr>
          <a:xfrm>
            <a:off x="6447252" y="2492861"/>
            <a:ext cx="57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B8283-150E-4CD2-F2F7-28AC6E974002}"/>
              </a:ext>
            </a:extLst>
          </p:cNvPr>
          <p:cNvSpPr txBox="1"/>
          <p:nvPr/>
        </p:nvSpPr>
        <p:spPr>
          <a:xfrm>
            <a:off x="6846849" y="2862193"/>
            <a:ext cx="71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E7701-F9A1-9E65-B5D8-D9F4F23AABCF}"/>
              </a:ext>
            </a:extLst>
          </p:cNvPr>
          <p:cNvSpPr txBox="1"/>
          <p:nvPr/>
        </p:nvSpPr>
        <p:spPr>
          <a:xfrm>
            <a:off x="7331209" y="3231525"/>
            <a:ext cx="88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4689F-B979-8A43-FE3D-8ED3C0EFE218}"/>
              </a:ext>
            </a:extLst>
          </p:cNvPr>
          <p:cNvSpPr txBox="1"/>
          <p:nvPr/>
        </p:nvSpPr>
        <p:spPr>
          <a:xfrm>
            <a:off x="7774568" y="3600857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EXPIRIENCE.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EB967-1682-2716-75F3-12CC3476FC15}"/>
              </a:ext>
            </a:extLst>
          </p:cNvPr>
          <p:cNvSpPr txBox="1"/>
          <p:nvPr/>
        </p:nvSpPr>
        <p:spPr>
          <a:xfrm>
            <a:off x="3977986" y="4069990"/>
            <a:ext cx="689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press any green date on the calendar and watch data you need.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8D582B-62E6-E6D6-E0C2-4CC959E1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00" y="4597935"/>
            <a:ext cx="4941182" cy="9736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D5ECFD-FDD8-F629-1292-E9519B758283}"/>
              </a:ext>
            </a:extLst>
          </p:cNvPr>
          <p:cNvSpPr txBox="1"/>
          <p:nvPr/>
        </p:nvSpPr>
        <p:spPr>
          <a:xfrm>
            <a:off x="5608401" y="5759816"/>
            <a:ext cx="455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also download data files “in raw form”</a:t>
            </a:r>
          </a:p>
        </p:txBody>
      </p:sp>
    </p:spTree>
    <p:extLst>
      <p:ext uri="{BB962C8B-B14F-4D97-AF65-F5344CB8AC3E}">
        <p14:creationId xmlns:p14="http://schemas.microsoft.com/office/powerpoint/2010/main" val="229442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14A12D-C108-3EA9-89E3-37623C7077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ACADEMY ENGRAVED LET PLAIN:1.0" panose="02000000000000000000" pitchFamily="2" charset="0"/>
              </a:rPr>
              <a:t>What else?....</a:t>
            </a:r>
          </a:p>
        </p:txBody>
      </p:sp>
    </p:spTree>
    <p:extLst>
      <p:ext uri="{BB962C8B-B14F-4D97-AF65-F5344CB8AC3E}">
        <p14:creationId xmlns:p14="http://schemas.microsoft.com/office/powerpoint/2010/main" val="159622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CE75A-B774-48BF-3DA4-F006ADE3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581" y="3434577"/>
            <a:ext cx="4324483" cy="2989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107513-8CD8-F050-2DF5-619D579BFC85}"/>
              </a:ext>
            </a:extLst>
          </p:cNvPr>
          <p:cNvSpPr txBox="1"/>
          <p:nvPr/>
        </p:nvSpPr>
        <p:spPr>
          <a:xfrm>
            <a:off x="3337123" y="2900204"/>
            <a:ext cx="4201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CADEMY ENGRAVED LET PLAIN:1.0" panose="02000000000000000000" pitchFamily="2" charset="0"/>
              </a:rPr>
              <a:t>Amazing redesigned 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BDF4A-F4C5-FBFC-9820-F7164FFE5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29"/>
          <a:stretch/>
        </p:blipFill>
        <p:spPr>
          <a:xfrm>
            <a:off x="3416054" y="380524"/>
            <a:ext cx="4059046" cy="2519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5D531-3B04-BAE1-A616-265297E11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60" y="739423"/>
            <a:ext cx="2991466" cy="1410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71327D-0E8E-13F6-869D-BD625787E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845" y="226339"/>
            <a:ext cx="4494972" cy="3701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9AA9A0-6FBB-C1B8-1BE5-4EB997EDD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75" y="2645396"/>
            <a:ext cx="3022242" cy="29894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437C6-EC5B-64C2-AF91-44AFF1A41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7914" y="4140127"/>
            <a:ext cx="3634833" cy="20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7DC63B-25A7-B5AC-392F-4ADCD1C31756}"/>
              </a:ext>
            </a:extLst>
          </p:cNvPr>
          <p:cNvSpPr txBox="1"/>
          <p:nvPr/>
        </p:nvSpPr>
        <p:spPr>
          <a:xfrm>
            <a:off x="2758387" y="2888337"/>
            <a:ext cx="667522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ACADEMY ENGRAVED LET PLAIN:1.0" panose="02000000000000000000" pitchFamily="2" charset="0"/>
              </a:rPr>
              <a:t>Informative error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0FAD2-5EBC-2311-598F-4576E3088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8" t="3563" r="14063" b="14570"/>
          <a:stretch/>
        </p:blipFill>
        <p:spPr>
          <a:xfrm>
            <a:off x="367990" y="4163650"/>
            <a:ext cx="3173945" cy="2415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A85C6-A738-190F-7B82-FB98B1DAE727}"/>
              </a:ext>
            </a:extLst>
          </p:cNvPr>
          <p:cNvSpPr txBox="1"/>
          <p:nvPr/>
        </p:nvSpPr>
        <p:spPr>
          <a:xfrm>
            <a:off x="1618171" y="3704885"/>
            <a:ext cx="6735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ACADEMY ENGRAVED LET PLAIN:1.0" panose="02000000000000000000" pitchFamily="2" charset="0"/>
              </a:rPr>
              <a:t>404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EBAFE-7D0B-3B0B-1338-E9B9ACD3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53" y="4686920"/>
            <a:ext cx="8115300" cy="1892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1D031-1E0C-5E71-4747-D2E76B701930}"/>
              </a:ext>
            </a:extLst>
          </p:cNvPr>
          <p:cNvSpPr/>
          <p:nvPr/>
        </p:nvSpPr>
        <p:spPr>
          <a:xfrm>
            <a:off x="7608709" y="4256033"/>
            <a:ext cx="6767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ACADEMY ENGRAVED LET PLAIN:1.0" panose="02000000000000000000" pitchFamily="2" charset="0"/>
              </a:rPr>
              <a:t>500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9779C-A021-A0A1-8DDD-D3C8405B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08" y="278780"/>
            <a:ext cx="5348248" cy="2211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F4071B-B6AF-E33E-8894-A5EE421EB1A4}"/>
              </a:ext>
            </a:extLst>
          </p:cNvPr>
          <p:cNvSpPr/>
          <p:nvPr/>
        </p:nvSpPr>
        <p:spPr>
          <a:xfrm>
            <a:off x="508790" y="507458"/>
            <a:ext cx="596990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CADEMY ENGRAVED LET PLAIN:1.0" panose="02000000000000000000" pitchFamily="2" charset="0"/>
              </a:rPr>
              <a:t>Our feature – when user </a:t>
            </a:r>
          </a:p>
          <a:p>
            <a:r>
              <a:rPr lang="en-US" sz="3600" dirty="0">
                <a:solidFill>
                  <a:srgbClr val="FF0000"/>
                </a:solidFill>
                <a:latin typeface="ACADEMY ENGRAVED LET PLAIN:1.0" panose="02000000000000000000" pitchFamily="2" charset="0"/>
              </a:rPr>
              <a:t>tries to reset password, it  ==</a:t>
            </a:r>
            <a:r>
              <a:rPr lang="en-US" sz="3600" dirty="0">
                <a:solidFill>
                  <a:srgbClr val="FF0000"/>
                </a:solidFill>
                <a:latin typeface="ACADEMY ENGRAVED LET PLAIN:1.0" panose="02000000000000000000" pitchFamily="2" charset="0"/>
                <a:sym typeface="Wingdings" pitchFamily="2" charset="2"/>
              </a:rPr>
              <a:t>&gt;</a:t>
            </a:r>
            <a:endParaRPr lang="en-US" sz="3600" dirty="0">
              <a:solidFill>
                <a:srgbClr val="FF0000"/>
              </a:solidFill>
              <a:latin typeface="ACADEMY ENGRAVED LET PLAIN:1.0" panose="02000000000000000000" pitchFamily="2" charset="0"/>
            </a:endParaRPr>
          </a:p>
          <a:p>
            <a:r>
              <a:rPr lang="en-US" sz="3600" dirty="0">
                <a:solidFill>
                  <a:srgbClr val="FF0000"/>
                </a:solidFill>
                <a:latin typeface="ACADEMY ENGRAVED LET PLAIN:1.0" panose="02000000000000000000" pitchFamily="2" charset="0"/>
              </a:rPr>
              <a:t>gives a link to his/her inbox</a:t>
            </a:r>
          </a:p>
        </p:txBody>
      </p:sp>
    </p:spTree>
    <p:extLst>
      <p:ext uri="{BB962C8B-B14F-4D97-AF65-F5344CB8AC3E}">
        <p14:creationId xmlns:p14="http://schemas.microsoft.com/office/powerpoint/2010/main" val="2242809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7D669-6B81-2D65-B73D-35BE7C551B44}"/>
              </a:ext>
            </a:extLst>
          </p:cNvPr>
          <p:cNvSpPr txBox="1"/>
          <p:nvPr/>
        </p:nvSpPr>
        <p:spPr>
          <a:xfrm>
            <a:off x="3178098" y="211873"/>
            <a:ext cx="4818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CADEMY ENGRAVED LET PLAIN:1.0" panose="02000000000000000000" pitchFamily="2" charset="0"/>
              </a:rPr>
              <a:t>Our app sends e-mails to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B079C-E7F9-92CC-032F-9E60DB40C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" y="1699230"/>
            <a:ext cx="6149123" cy="3932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21063-97E1-6625-8F63-8E388571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96" y="3095360"/>
            <a:ext cx="5501268" cy="25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93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147</TotalTime>
  <Words>117</Words>
  <Application>Microsoft Macintosh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ACADEMY ENGRAVED LET PLAIN:1.0</vt:lpstr>
      <vt:lpstr>Arial</vt:lpstr>
      <vt:lpstr>Calibri</vt:lpstr>
      <vt:lpstr>Calibri Light</vt:lpstr>
      <vt:lpstr>Celestial</vt:lpstr>
      <vt:lpstr>OUR FLASK APP</vt:lpstr>
      <vt:lpstr>OUR Site displays data graphs, It gets them from the .mat files generated by “c”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FLASK APP</dc:title>
  <dc:creator>Microsoft Office User</dc:creator>
  <cp:lastModifiedBy>Microsoft Office User</cp:lastModifiedBy>
  <cp:revision>37</cp:revision>
  <dcterms:created xsi:type="dcterms:W3CDTF">2022-04-29T13:30:51Z</dcterms:created>
  <dcterms:modified xsi:type="dcterms:W3CDTF">2022-04-29T16:01:20Z</dcterms:modified>
</cp:coreProperties>
</file>